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70C"/>
    <a:srgbClr val="D42A22"/>
    <a:srgbClr val="BD73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54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47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1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046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26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16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66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59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6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52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66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E1132-32CD-4043-A382-72E455EC6C46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FDE1-0903-C74A-9FA5-8436E0885B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73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駅前広場展開用図面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/>
          <a:stretch/>
        </p:blipFill>
        <p:spPr>
          <a:xfrm>
            <a:off x="-1" y="12706"/>
            <a:ext cx="9217735" cy="683868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31136" y="152397"/>
            <a:ext cx="27834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A3:</a:t>
            </a:r>
            <a:r>
              <a:rPr kumimoji="1" lang="ja-JP" altLang="en-US" sz="1400" dirty="0"/>
              <a:t>約</a:t>
            </a:r>
            <a:r>
              <a:rPr kumimoji="1" lang="en-US" altLang="ja-JP" sz="1400" dirty="0"/>
              <a:t>230</a:t>
            </a:r>
            <a:r>
              <a:rPr lang="ja-JP" altLang="en-US" sz="1400" dirty="0"/>
              <a:t>分の</a:t>
            </a:r>
            <a:r>
              <a:rPr lang="en-US" altLang="ja-JP" sz="1400" dirty="0"/>
              <a:t>1</a:t>
            </a:r>
            <a:r>
              <a:rPr lang="ja-JP" altLang="en-US" sz="1400" dirty="0"/>
              <a:t>　</a:t>
            </a:r>
            <a:r>
              <a:rPr lang="en-US" altLang="ja-JP" sz="1400" dirty="0"/>
              <a:t>/</a:t>
            </a:r>
            <a:r>
              <a:rPr lang="ja-JP" altLang="en-US" sz="1400" dirty="0"/>
              <a:t>　</a:t>
            </a:r>
            <a:r>
              <a:rPr lang="en-US" altLang="ja-JP" sz="1400" dirty="0"/>
              <a:t>A4:</a:t>
            </a:r>
            <a:r>
              <a:rPr lang="ja-JP" altLang="en-US" sz="1400" dirty="0"/>
              <a:t>約</a:t>
            </a:r>
            <a:r>
              <a:rPr lang="en-US" altLang="ja-JP" sz="1400" dirty="0"/>
              <a:t>320</a:t>
            </a:r>
            <a:r>
              <a:rPr lang="en-US" altLang="en-US" sz="1400" dirty="0"/>
              <a:t>分の1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05915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482600" y="825500"/>
            <a:ext cx="2098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3m×3</a:t>
            </a:r>
            <a:r>
              <a:rPr kumimoji="1" lang="ja-JP" altLang="en-US" sz="1400" dirty="0"/>
              <a:t>ｍテント（在庫</a:t>
            </a:r>
            <a:r>
              <a:rPr kumimoji="1" lang="en-US" altLang="ja-JP" sz="1400" dirty="0"/>
              <a:t>40</a:t>
            </a:r>
            <a:r>
              <a:rPr kumimoji="1" lang="ja-JP" altLang="en-US" sz="1400" dirty="0"/>
              <a:t>張）</a:t>
            </a:r>
            <a:endParaRPr kumimoji="1" lang="en-US" altLang="ja-JP" sz="1400" dirty="0"/>
          </a:p>
        </p:txBody>
      </p:sp>
      <p:pic>
        <p:nvPicPr>
          <p:cNvPr id="13" name="図 12" descr="3mテント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97" y="705633"/>
            <a:ext cx="539999" cy="539999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4350255" y="4187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3mテント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40" y="705633"/>
            <a:ext cx="539999" cy="539999"/>
          </a:xfrm>
          <a:prstGeom prst="rect">
            <a:avLst/>
          </a:prstGeom>
        </p:spPr>
      </p:pic>
      <p:pic>
        <p:nvPicPr>
          <p:cNvPr id="18" name="図 17" descr="3mテント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283" y="705633"/>
            <a:ext cx="539999" cy="539999"/>
          </a:xfrm>
          <a:prstGeom prst="rect">
            <a:avLst/>
          </a:prstGeom>
        </p:spPr>
      </p:pic>
      <p:pic>
        <p:nvPicPr>
          <p:cNvPr id="19" name="図 18" descr="3mテント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26" y="705633"/>
            <a:ext cx="539999" cy="539999"/>
          </a:xfrm>
          <a:prstGeom prst="rect">
            <a:avLst/>
          </a:prstGeom>
        </p:spPr>
      </p:pic>
      <p:pic>
        <p:nvPicPr>
          <p:cNvPr id="20" name="図 19" descr="3mテント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70" y="705633"/>
            <a:ext cx="539999" cy="539999"/>
          </a:xfrm>
          <a:prstGeom prst="rect">
            <a:avLst/>
          </a:prstGeom>
        </p:spPr>
      </p:pic>
      <p:pic>
        <p:nvPicPr>
          <p:cNvPr id="21" name="図 20" descr="ビアテーブルセット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97" y="1363131"/>
            <a:ext cx="469900" cy="355600"/>
          </a:xfrm>
          <a:prstGeom prst="rect">
            <a:avLst/>
          </a:prstGeom>
        </p:spPr>
      </p:pic>
      <p:pic>
        <p:nvPicPr>
          <p:cNvPr id="22" name="図 21" descr="ビアテーブルセット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34" y="1363131"/>
            <a:ext cx="469900" cy="355600"/>
          </a:xfrm>
          <a:prstGeom prst="rect">
            <a:avLst/>
          </a:prstGeom>
        </p:spPr>
      </p:pic>
      <p:pic>
        <p:nvPicPr>
          <p:cNvPr id="23" name="図 22" descr="ビアテーブルセット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71" y="1363131"/>
            <a:ext cx="469900" cy="355600"/>
          </a:xfrm>
          <a:prstGeom prst="rect">
            <a:avLst/>
          </a:prstGeom>
        </p:spPr>
      </p:pic>
      <p:pic>
        <p:nvPicPr>
          <p:cNvPr id="24" name="図 23" descr="ビアテーブルセット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08" y="1363131"/>
            <a:ext cx="469900" cy="355600"/>
          </a:xfrm>
          <a:prstGeom prst="rect">
            <a:avLst/>
          </a:prstGeom>
        </p:spPr>
      </p:pic>
      <p:pic>
        <p:nvPicPr>
          <p:cNvPr id="25" name="図 24" descr="ビアテーブルセット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46" y="1363131"/>
            <a:ext cx="469900" cy="355600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482600" y="1292022"/>
            <a:ext cx="2946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ビアテーブルセット：机ｗ</a:t>
            </a:r>
            <a:r>
              <a:rPr kumimoji="1" lang="en-US" altLang="ja-JP" sz="1400" dirty="0"/>
              <a:t>2200</a:t>
            </a:r>
            <a:r>
              <a:rPr lang="en-US" altLang="ja-JP" sz="1400" dirty="0"/>
              <a:t>×</a:t>
            </a:r>
            <a:r>
              <a:rPr lang="ja-JP" altLang="en-US" sz="1400" dirty="0"/>
              <a:t>ｄ</a:t>
            </a:r>
            <a:r>
              <a:rPr lang="en-US" altLang="ja-JP" sz="1400" dirty="0"/>
              <a:t>500</a:t>
            </a:r>
          </a:p>
          <a:p>
            <a:r>
              <a:rPr lang="ja-JP" altLang="en-US" sz="1400" dirty="0"/>
              <a:t>（在庫</a:t>
            </a:r>
            <a:r>
              <a:rPr lang="en-US" altLang="ja-JP" sz="1400" dirty="0"/>
              <a:t>50</a:t>
            </a:r>
            <a:r>
              <a:rPr lang="ja-JP" altLang="en-US" sz="1400" dirty="0"/>
              <a:t>セット）　</a:t>
            </a:r>
            <a:r>
              <a:rPr lang="en-US" altLang="ja-JP" sz="1400" dirty="0"/>
              <a:t>   </a:t>
            </a:r>
            <a:r>
              <a:rPr lang="ja-JP" altLang="en-US" sz="1400" dirty="0"/>
              <a:t>：イスｗ</a:t>
            </a:r>
            <a:r>
              <a:rPr lang="en-US" altLang="ja-JP" sz="1400" dirty="0"/>
              <a:t>2200×</a:t>
            </a:r>
            <a:r>
              <a:rPr lang="ja-JP" altLang="en-US" sz="1400" dirty="0"/>
              <a:t>ｄ</a:t>
            </a:r>
            <a:r>
              <a:rPr lang="en-US" altLang="ja-JP" sz="1400" dirty="0"/>
              <a:t>250</a:t>
            </a:r>
            <a:endParaRPr kumimoji="1" lang="en-US" altLang="ja-JP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350255" y="4295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350255" y="4403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458255" y="4187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458255" y="4295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458255" y="4403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566255" y="4187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4566255" y="4295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4566255" y="4403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672247" y="4187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672247" y="4295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672247" y="4403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780247" y="4187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4780247" y="4295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4780247" y="4403067"/>
            <a:ext cx="108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82600" y="4075493"/>
            <a:ext cx="292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アルミステージ：ｗ</a:t>
            </a:r>
            <a:r>
              <a:rPr lang="en-US" altLang="ja-JP" sz="1400" dirty="0"/>
              <a:t>4500×</a:t>
            </a:r>
            <a:r>
              <a:rPr lang="ja-JP" altLang="en-US" sz="1400" dirty="0"/>
              <a:t>ｄ</a:t>
            </a:r>
            <a:r>
              <a:rPr lang="en-US" altLang="ja-JP" sz="1400" dirty="0"/>
              <a:t>2700×</a:t>
            </a:r>
            <a:r>
              <a:rPr lang="ja-JP" altLang="en-US" sz="1400" dirty="0"/>
              <a:t>ｈ</a:t>
            </a:r>
            <a:r>
              <a:rPr lang="en-US" altLang="ja-JP" sz="1400" dirty="0"/>
              <a:t>600</a:t>
            </a:r>
          </a:p>
          <a:p>
            <a:r>
              <a:rPr lang="ja-JP" altLang="en-US" sz="1400" dirty="0"/>
              <a:t>天板</a:t>
            </a:r>
            <a:r>
              <a:rPr lang="en-US" altLang="ja-JP" sz="1400" dirty="0"/>
              <a:t>1</a:t>
            </a:r>
            <a:r>
              <a:rPr lang="ja-JP" altLang="en-US" sz="1400" dirty="0"/>
              <a:t>枚サイズ：ｗ</a:t>
            </a:r>
            <a:r>
              <a:rPr lang="en-US" altLang="ja-JP" sz="1400" dirty="0"/>
              <a:t>900×d900</a:t>
            </a:r>
            <a:r>
              <a:rPr lang="ja-JP" altLang="en-US" sz="1400" dirty="0"/>
              <a:t>（</a:t>
            </a:r>
            <a:r>
              <a:rPr lang="en-US" altLang="ja-JP" sz="1400" dirty="0"/>
              <a:t>15</a:t>
            </a:r>
            <a:r>
              <a:rPr lang="ja-JP" altLang="en-US" sz="1400" dirty="0"/>
              <a:t>枚）</a:t>
            </a:r>
            <a:endParaRPr lang="en-US" altLang="ja-JP" sz="1400" dirty="0"/>
          </a:p>
        </p:txBody>
      </p:sp>
      <p:sp>
        <p:nvSpPr>
          <p:cNvPr id="44" name="正方形/長方形 43"/>
          <p:cNvSpPr/>
          <p:nvPr/>
        </p:nvSpPr>
        <p:spPr>
          <a:xfrm rot="5400000">
            <a:off x="4423546" y="2050752"/>
            <a:ext cx="72000" cy="216000"/>
          </a:xfrm>
          <a:prstGeom prst="rect">
            <a:avLst/>
          </a:prstGeom>
          <a:solidFill>
            <a:srgbClr val="80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 rot="5400000" flipH="1">
            <a:off x="5007130" y="2050752"/>
            <a:ext cx="72000" cy="216000"/>
          </a:xfrm>
          <a:prstGeom prst="rect">
            <a:avLst/>
          </a:prstGeom>
          <a:solidFill>
            <a:srgbClr val="80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 rot="5400000">
            <a:off x="5590714" y="2050752"/>
            <a:ext cx="72000" cy="216000"/>
          </a:xfrm>
          <a:prstGeom prst="rect">
            <a:avLst/>
          </a:prstGeom>
          <a:solidFill>
            <a:srgbClr val="80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/>
          <p:cNvSpPr/>
          <p:nvPr/>
        </p:nvSpPr>
        <p:spPr>
          <a:xfrm rot="5400000">
            <a:off x="6174298" y="2050752"/>
            <a:ext cx="72000" cy="216000"/>
          </a:xfrm>
          <a:prstGeom prst="rect">
            <a:avLst/>
          </a:prstGeom>
          <a:solidFill>
            <a:srgbClr val="80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/>
          <p:cNvSpPr/>
          <p:nvPr/>
        </p:nvSpPr>
        <p:spPr>
          <a:xfrm rot="5400000">
            <a:off x="6757882" y="2050752"/>
            <a:ext cx="72000" cy="216000"/>
          </a:xfrm>
          <a:prstGeom prst="rect">
            <a:avLst/>
          </a:prstGeom>
          <a:solidFill>
            <a:srgbClr val="800000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82600" y="1922505"/>
            <a:ext cx="2930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業務用テーブル：ｗ</a:t>
            </a:r>
            <a:r>
              <a:rPr lang="en-US" altLang="ja-JP" sz="1400" dirty="0"/>
              <a:t>1800×</a:t>
            </a:r>
            <a:r>
              <a:rPr lang="ja-JP" altLang="en-US" sz="1400" dirty="0"/>
              <a:t>ｄ</a:t>
            </a:r>
            <a:r>
              <a:rPr lang="en-US" altLang="ja-JP" sz="1400" dirty="0"/>
              <a:t>450×</a:t>
            </a:r>
            <a:r>
              <a:rPr lang="ja-JP" altLang="en-US" sz="1400" dirty="0"/>
              <a:t>ｈ</a:t>
            </a:r>
            <a:r>
              <a:rPr lang="en-US" altLang="ja-JP" sz="1400" dirty="0"/>
              <a:t>700</a:t>
            </a:r>
          </a:p>
          <a:p>
            <a:r>
              <a:rPr lang="ja-JP" altLang="en-US" sz="1400" dirty="0"/>
              <a:t>（在庫</a:t>
            </a:r>
            <a:r>
              <a:rPr lang="en-US" altLang="ja-JP" sz="1400" dirty="0"/>
              <a:t>15</a:t>
            </a:r>
            <a:r>
              <a:rPr lang="ja-JP" altLang="en-US" sz="1400" dirty="0"/>
              <a:t>台）</a:t>
            </a:r>
            <a:endParaRPr lang="en-US" altLang="ja-JP" sz="1400" dirty="0"/>
          </a:p>
        </p:txBody>
      </p:sp>
      <p:sp>
        <p:nvSpPr>
          <p:cNvPr id="50" name="正方形/長方形 49"/>
          <p:cNvSpPr/>
          <p:nvPr/>
        </p:nvSpPr>
        <p:spPr>
          <a:xfrm rot="5400000">
            <a:off x="4351546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482600" y="3538423"/>
            <a:ext cx="1749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パイプイス：折り畳み</a:t>
            </a:r>
            <a:endParaRPr lang="en-US" altLang="ja-JP" sz="1400" dirty="0"/>
          </a:p>
          <a:p>
            <a:r>
              <a:rPr lang="ja-JP" altLang="en-US" sz="1400" dirty="0"/>
              <a:t>（在庫</a:t>
            </a:r>
            <a:r>
              <a:rPr lang="en-US" altLang="ja-JP" sz="1400" dirty="0"/>
              <a:t>30</a:t>
            </a:r>
            <a:r>
              <a:rPr lang="ja-JP" altLang="en-US" sz="1400" dirty="0"/>
              <a:t>脚）</a:t>
            </a:r>
            <a:endParaRPr lang="en-US" altLang="ja-JP" sz="1400" dirty="0"/>
          </a:p>
        </p:txBody>
      </p:sp>
      <p:sp>
        <p:nvSpPr>
          <p:cNvPr id="2" name="正方形/長方形 1"/>
          <p:cNvSpPr/>
          <p:nvPr/>
        </p:nvSpPr>
        <p:spPr>
          <a:xfrm>
            <a:off x="465662" y="756434"/>
            <a:ext cx="3239990" cy="431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465663" y="1188433"/>
            <a:ext cx="3239989" cy="719996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465662" y="1911330"/>
            <a:ext cx="3239990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465662" y="3531327"/>
            <a:ext cx="3239990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 rot="5400000">
            <a:off x="4634917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 rot="5400000">
            <a:off x="4918288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 rot="5400000">
            <a:off x="5201659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 rot="5400000">
            <a:off x="5485030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 rot="5400000">
            <a:off x="5768401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 rot="5400000">
            <a:off x="6051772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 rot="5400000">
            <a:off x="6335143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 rot="5400000">
            <a:off x="6618514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 rot="5400000">
            <a:off x="6901882" y="3778715"/>
            <a:ext cx="72000" cy="72000"/>
          </a:xfrm>
          <a:prstGeom prst="rect">
            <a:avLst/>
          </a:prstGeom>
          <a:solidFill>
            <a:schemeClr val="accent1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465662" y="4071326"/>
            <a:ext cx="3239990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3705652" y="756434"/>
            <a:ext cx="4295348" cy="431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3705653" y="1188433"/>
            <a:ext cx="4295347" cy="719996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正方形/長方形 66"/>
          <p:cNvSpPr/>
          <p:nvPr/>
        </p:nvSpPr>
        <p:spPr>
          <a:xfrm>
            <a:off x="3705652" y="1911330"/>
            <a:ext cx="4295348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/>
          <p:cNvSpPr/>
          <p:nvPr/>
        </p:nvSpPr>
        <p:spPr>
          <a:xfrm>
            <a:off x="3705652" y="3531327"/>
            <a:ext cx="4295348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正方形/長方形 68"/>
          <p:cNvSpPr/>
          <p:nvPr/>
        </p:nvSpPr>
        <p:spPr>
          <a:xfrm>
            <a:off x="3705652" y="4071326"/>
            <a:ext cx="4295348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>
            <a:off x="465662" y="501650"/>
            <a:ext cx="3239990" cy="254784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正方形/長方形 70"/>
          <p:cNvSpPr/>
          <p:nvPr/>
        </p:nvSpPr>
        <p:spPr>
          <a:xfrm>
            <a:off x="3705652" y="501650"/>
            <a:ext cx="4295348" cy="254784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502620" y="494824"/>
            <a:ext cx="957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レンタル機材</a:t>
            </a:r>
            <a:endParaRPr kumimoji="1" lang="en-US" altLang="ja-JP" sz="1050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513313" y="501650"/>
            <a:ext cx="27167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配置機材イメージ（コピーしてお使いください）</a:t>
            </a:r>
            <a:endParaRPr kumimoji="1" lang="en-US" altLang="ja-JP" sz="1050" dirty="0"/>
          </a:p>
        </p:txBody>
      </p:sp>
      <p:sp>
        <p:nvSpPr>
          <p:cNvPr id="74" name="正方形/長方形 73"/>
          <p:cNvSpPr/>
          <p:nvPr/>
        </p:nvSpPr>
        <p:spPr>
          <a:xfrm rot="5400000">
            <a:off x="4418211" y="2676419"/>
            <a:ext cx="72000" cy="108000"/>
          </a:xfrm>
          <a:prstGeom prst="rect">
            <a:avLst/>
          </a:prstGeom>
          <a:solidFill>
            <a:srgbClr val="BD7338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482600" y="2462504"/>
            <a:ext cx="2906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マルシェテーブル：ｗ</a:t>
            </a:r>
            <a:r>
              <a:rPr lang="en-US" altLang="ja-JP" sz="1400" dirty="0"/>
              <a:t>900×d700×h700</a:t>
            </a:r>
          </a:p>
          <a:p>
            <a:r>
              <a:rPr lang="ja-JP" altLang="en-US" sz="1400" dirty="0"/>
              <a:t>（在庫</a:t>
            </a:r>
            <a:r>
              <a:rPr lang="en-US" altLang="ja-JP" sz="1400" dirty="0"/>
              <a:t>60</a:t>
            </a:r>
            <a:r>
              <a:rPr lang="ja-JP" altLang="en-US" sz="1400" dirty="0"/>
              <a:t>台）</a:t>
            </a:r>
            <a:endParaRPr lang="en-US" altLang="ja-JP" sz="1400" dirty="0"/>
          </a:p>
        </p:txBody>
      </p:sp>
      <p:sp>
        <p:nvSpPr>
          <p:cNvPr id="76" name="正方形/長方形 75"/>
          <p:cNvSpPr/>
          <p:nvPr/>
        </p:nvSpPr>
        <p:spPr>
          <a:xfrm>
            <a:off x="465662" y="2451329"/>
            <a:ext cx="3239990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3705652" y="2451329"/>
            <a:ext cx="4295348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/>
        </p:nvSpPr>
        <p:spPr>
          <a:xfrm rot="5400000">
            <a:off x="4919590" y="2676419"/>
            <a:ext cx="72000" cy="108000"/>
          </a:xfrm>
          <a:prstGeom prst="rect">
            <a:avLst/>
          </a:prstGeom>
          <a:solidFill>
            <a:srgbClr val="BD7338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/>
        </p:nvSpPr>
        <p:spPr>
          <a:xfrm rot="5400000">
            <a:off x="5420969" y="2676419"/>
            <a:ext cx="72000" cy="108000"/>
          </a:xfrm>
          <a:prstGeom prst="rect">
            <a:avLst/>
          </a:prstGeom>
          <a:solidFill>
            <a:srgbClr val="BD7338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/>
        </p:nvSpPr>
        <p:spPr>
          <a:xfrm rot="5400000">
            <a:off x="5922348" y="2676419"/>
            <a:ext cx="72000" cy="108000"/>
          </a:xfrm>
          <a:prstGeom prst="rect">
            <a:avLst/>
          </a:prstGeom>
          <a:solidFill>
            <a:srgbClr val="BD7338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/>
        </p:nvSpPr>
        <p:spPr>
          <a:xfrm rot="5400000">
            <a:off x="6423727" y="2676419"/>
            <a:ext cx="72000" cy="108000"/>
          </a:xfrm>
          <a:prstGeom prst="rect">
            <a:avLst/>
          </a:prstGeom>
          <a:solidFill>
            <a:srgbClr val="BD7338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/>
        </p:nvSpPr>
        <p:spPr>
          <a:xfrm rot="5400000">
            <a:off x="6925108" y="2676419"/>
            <a:ext cx="72000" cy="108000"/>
          </a:xfrm>
          <a:prstGeom prst="rect">
            <a:avLst/>
          </a:prstGeom>
          <a:solidFill>
            <a:srgbClr val="BD7338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82600" y="3003727"/>
            <a:ext cx="2692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マルシェ傾斜台＋ボックス（</a:t>
            </a:r>
            <a:r>
              <a:rPr lang="en-US" altLang="ja-JP" sz="1400" dirty="0"/>
              <a:t>4</a:t>
            </a:r>
            <a:r>
              <a:rPr lang="ja-JP" altLang="en-US" sz="1400" dirty="0"/>
              <a:t>箱）</a:t>
            </a:r>
            <a:endParaRPr lang="en-US" altLang="ja-JP" sz="1400" dirty="0"/>
          </a:p>
          <a:p>
            <a:r>
              <a:rPr lang="ja-JP" altLang="en-US" sz="1400" dirty="0"/>
              <a:t>ｗ</a:t>
            </a:r>
            <a:r>
              <a:rPr lang="en-US" altLang="ja-JP" sz="1400" dirty="0"/>
              <a:t>900×d600×h600</a:t>
            </a:r>
            <a:r>
              <a:rPr lang="ja-JP" altLang="en-US" sz="1400" dirty="0"/>
              <a:t>（在庫</a:t>
            </a:r>
            <a:r>
              <a:rPr lang="en-US" altLang="ja-JP" sz="1400" dirty="0"/>
              <a:t>60</a:t>
            </a:r>
            <a:r>
              <a:rPr lang="ja-JP" altLang="en-US" sz="1400" dirty="0"/>
              <a:t>セット）</a:t>
            </a:r>
            <a:endParaRPr lang="en-US" altLang="ja-JP" sz="1400" dirty="0"/>
          </a:p>
        </p:txBody>
      </p:sp>
      <p:sp>
        <p:nvSpPr>
          <p:cNvPr id="84" name="正方形/長方形 83"/>
          <p:cNvSpPr/>
          <p:nvPr/>
        </p:nvSpPr>
        <p:spPr>
          <a:xfrm>
            <a:off x="465662" y="2991328"/>
            <a:ext cx="3239990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/>
          <p:cNvSpPr/>
          <p:nvPr/>
        </p:nvSpPr>
        <p:spPr>
          <a:xfrm>
            <a:off x="3705652" y="2991328"/>
            <a:ext cx="4295348" cy="539999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/>
          <p:nvPr/>
        </p:nvSpPr>
        <p:spPr>
          <a:xfrm rot="5400000">
            <a:off x="4418211" y="3214019"/>
            <a:ext cx="72000" cy="108000"/>
          </a:xfrm>
          <a:prstGeom prst="rect">
            <a:avLst/>
          </a:prstGeom>
          <a:solidFill>
            <a:srgbClr val="D4C70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 rot="5400000">
            <a:off x="4930390" y="3214019"/>
            <a:ext cx="72000" cy="108000"/>
          </a:xfrm>
          <a:prstGeom prst="rect">
            <a:avLst/>
          </a:prstGeom>
          <a:solidFill>
            <a:srgbClr val="D4C70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/>
          <p:nvPr/>
        </p:nvSpPr>
        <p:spPr>
          <a:xfrm rot="5400000">
            <a:off x="5442569" y="3214019"/>
            <a:ext cx="72000" cy="108000"/>
          </a:xfrm>
          <a:prstGeom prst="rect">
            <a:avLst/>
          </a:prstGeom>
          <a:solidFill>
            <a:srgbClr val="D4C70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/>
          <p:nvPr/>
        </p:nvSpPr>
        <p:spPr>
          <a:xfrm rot="5400000">
            <a:off x="5954748" y="3214019"/>
            <a:ext cx="72000" cy="108000"/>
          </a:xfrm>
          <a:prstGeom prst="rect">
            <a:avLst/>
          </a:prstGeom>
          <a:solidFill>
            <a:srgbClr val="D4C70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/>
          <p:nvPr/>
        </p:nvSpPr>
        <p:spPr>
          <a:xfrm rot="5400000">
            <a:off x="6466927" y="3214019"/>
            <a:ext cx="72000" cy="108000"/>
          </a:xfrm>
          <a:prstGeom prst="rect">
            <a:avLst/>
          </a:prstGeom>
          <a:solidFill>
            <a:srgbClr val="D4C70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/>
          <p:nvPr/>
        </p:nvSpPr>
        <p:spPr>
          <a:xfrm rot="5400000">
            <a:off x="6979108" y="3214019"/>
            <a:ext cx="72000" cy="108000"/>
          </a:xfrm>
          <a:prstGeom prst="rect">
            <a:avLst/>
          </a:prstGeom>
          <a:solidFill>
            <a:srgbClr val="D4C70C"/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67574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135</Words>
  <Application>Microsoft Office PowerPoint</Application>
  <PresentationFormat>画面に合わせる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ホワイト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児玉 貴之</dc:creator>
  <cp:lastModifiedBy>k.ookutsu</cp:lastModifiedBy>
  <cp:revision>7</cp:revision>
  <dcterms:created xsi:type="dcterms:W3CDTF">2021-03-11T11:16:17Z</dcterms:created>
  <dcterms:modified xsi:type="dcterms:W3CDTF">2021-03-31T07:31:52Z</dcterms:modified>
</cp:coreProperties>
</file>